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5.xml"/><Relationship Id="rId22" Type="http://schemas.openxmlformats.org/officeDocument/2006/relationships/font" Target="fonts/MavenPro-regular.fntdata"/><Relationship Id="rId10" Type="http://schemas.openxmlformats.org/officeDocument/2006/relationships/slide" Target="slides/slide4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Maven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Nuni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11b590656a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11b590656a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131d48557d_0_8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g1131d48557d_0_8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1b590656a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1b590656a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16161fc2b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16161fc2b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131d48557d_0_1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131d48557d_0_1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1131d48557d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1131d48557d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1faf990ce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11faf990ce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1131d48557d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1131d48557d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11b590656a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11b590656a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1131d48557d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1131d48557d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14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279" name="Google Shape;279;p14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280" name="Google Shape;280;p14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14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2" name="Google Shape;282;p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283" name="Google Shape;283;p14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14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14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6" name="Google Shape;286;p14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287" name="Google Shape;287;p14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14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14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4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" name="Google Shape;291;p14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92" name="Google Shape;292;p1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4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4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4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4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7" name="Google Shape;297;p14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298" name="Google Shape;298;p14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0" name="Google Shape;300;p14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01" name="Google Shape;301;p14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4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4" name="Google Shape;304;p14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5" name="Google Shape;305;p14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06" name="Google Shape;306;p1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8" name="Google Shape;308;p14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" name="Google Shape;314;p14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14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" name="Google Shape;316;p1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15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319" name="Google Shape;319;p15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320" name="Google Shape;320;p15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15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2" name="Google Shape;322;p15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323" name="Google Shape;323;p1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5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5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6" name="Google Shape;326;p15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327" name="Google Shape;327;p15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5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15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15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1" name="Google Shape;331;p15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332" name="Google Shape;332;p15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333" name="Google Shape;333;p1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15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5" name="Google Shape;335;p15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336" name="Google Shape;336;p15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5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5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" name="Google Shape;339;p15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340" name="Google Shape;340;p15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5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5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4" name="Google Shape;344;p15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345" name="Google Shape;345;p15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5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5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5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5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50" name="Google Shape;350;p15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1" name="Google Shape;351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1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354" name="Google Shape;354;p1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7" name="Google Shape;357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58" name="Google Shape;358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1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361" name="Google Shape;361;p1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3" name="Google Shape;363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4" name="Google Shape;364;p17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65" name="Google Shape;365;p1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66" name="Google Shape;366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" name="Google Shape;368;p1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369" name="Google Shape;369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1" name="Google Shape;371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2" name="Google Shape;372;p1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4" name="Google Shape;374;p1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375" name="Google Shape;375;p1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" name="Google Shape;377;p1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8" name="Google Shape;378;p19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79" name="Google Shape;379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20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382" name="Google Shape;382;p20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383" name="Google Shape;383;p2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2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20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6" name="Google Shape;386;p20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387" name="Google Shape;387;p20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0" name="Google Shape;390;p20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391" name="Google Shape;391;p2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2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93" name="Google Shape;393;p20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21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397" name="Google Shape;397;p2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2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0" name="Google Shape;400;p21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01" name="Google Shape;401;p21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2" name="Google Shape;402;p2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oogle Shape;404;p22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405" name="Google Shape;405;p2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" name="Google Shape;407;p22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408" name="Google Shape;408;p2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23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411" name="Google Shape;411;p2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412" name="Google Shape;412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2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6" name="Google Shape;416;p23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417" name="Google Shape;417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2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23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2" name="Google Shape;422;p23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423" name="Google Shape;423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2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" name="Google Shape;427;p23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428" name="Google Shape;428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1" name="Google Shape;431;p2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432" name="Google Shape;432;p23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23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23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23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23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7" name="Google Shape;437;p23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438" name="Google Shape;438;p23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23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23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2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2" name="Google Shape;442;p23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443" name="Google Shape;443;p23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23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23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6" name="Google Shape;446;p23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447" name="Google Shape;447;p23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23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23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23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2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2" name="Google Shape;452;p23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453" name="Google Shape;453;p23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23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23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7" name="Google Shape;457;p23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458" name="Google Shape;458;p23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23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2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2" name="Google Shape;462;p23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463" name="Google Shape;463;p23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23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23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6" name="Google Shape;466;p23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467" name="Google Shape;467;p23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23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1" name="Google Shape;471;p2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472" name="Google Shape;472;p23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3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23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" name="Google Shape;476;p23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477" name="Google Shape;477;p23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23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23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23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2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2" name="Google Shape;482;p23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483" name="Google Shape;483;p23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23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23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23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7" name="Google Shape;487;p23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488" name="Google Shape;488;p23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23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23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1" name="Google Shape;491;p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492" name="Google Shape;492;p23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23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23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23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6" name="Google Shape;496;p23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497" name="Google Shape;497;p23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23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23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23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2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2" name="Google Shape;502;p23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503" name="Google Shape;503;p23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23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23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3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7" name="Google Shape;507;p23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508" name="Google Shape;508;p23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23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23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1" name="Google Shape;511;p2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512" name="Google Shape;512;p23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23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23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23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23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7" name="Google Shape;517;p23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518" name="Google Shape;518;p23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23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23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2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2" name="Google Shape;522;p23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523" name="Google Shape;523;p23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23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23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23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7" name="Google Shape;527;p23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528" name="Google Shape;528;p23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23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23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1" name="Google Shape;531;p2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532" name="Google Shape;532;p23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23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23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23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6" name="Google Shape;536;p23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7" name="Google Shape;537;p23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8" name="Google Shape;538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3" name="Google Shape;543;p2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44" name="Google Shape;544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5" name="Google Shape;545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6" name="Google Shape;546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26"/>
          <p:cNvSpPr txBox="1"/>
          <p:nvPr>
            <p:ph type="ctrTitle"/>
          </p:nvPr>
        </p:nvSpPr>
        <p:spPr>
          <a:xfrm>
            <a:off x="404725" y="999525"/>
            <a:ext cx="49680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“Code Troopers” Geopop Browser</a:t>
            </a:r>
            <a:endParaRPr/>
          </a:p>
        </p:txBody>
      </p:sp>
      <p:sp>
        <p:nvSpPr>
          <p:cNvPr id="552" name="Google Shape;552;p26"/>
          <p:cNvSpPr txBox="1"/>
          <p:nvPr>
            <p:ph idx="1" type="subTitle"/>
          </p:nvPr>
        </p:nvSpPr>
        <p:spPr>
          <a:xfrm>
            <a:off x="404725" y="3980475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 24th, 2022</a:t>
            </a:r>
            <a:endParaRPr/>
          </a:p>
        </p:txBody>
      </p:sp>
      <p:pic>
        <p:nvPicPr>
          <p:cNvPr id="553" name="Google Shape;5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2725" y="272924"/>
            <a:ext cx="2659051" cy="266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1" name="Google Shape;631;p35"/>
          <p:cNvPicPr preferRelativeResize="0"/>
          <p:nvPr/>
        </p:nvPicPr>
        <p:blipFill rotWithShape="1">
          <a:blip r:embed="rId3">
            <a:alphaModFix/>
          </a:blip>
          <a:srcRect b="7543" l="0" r="0" t="807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35"/>
          <p:cNvSpPr txBox="1"/>
          <p:nvPr/>
        </p:nvSpPr>
        <p:spPr>
          <a:xfrm>
            <a:off x="1303800" y="821175"/>
            <a:ext cx="334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Conclusion</a:t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33" name="Google Shape;633;p35"/>
          <p:cNvSpPr txBox="1"/>
          <p:nvPr/>
        </p:nvSpPr>
        <p:spPr>
          <a:xfrm>
            <a:off x="1188825" y="2546025"/>
            <a:ext cx="3340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Mission statement </a:t>
            </a: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revisited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Geopop MARS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34" name="Google Shape;634;p35"/>
          <p:cNvSpPr txBox="1"/>
          <p:nvPr/>
        </p:nvSpPr>
        <p:spPr>
          <a:xfrm>
            <a:off x="2211900" y="4146500"/>
            <a:ext cx="4720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Queries not for Database?</a:t>
            </a:r>
            <a:endParaRPr sz="26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6"/>
          <p:cNvSpPr txBox="1"/>
          <p:nvPr>
            <p:ph type="title"/>
          </p:nvPr>
        </p:nvSpPr>
        <p:spPr>
          <a:xfrm>
            <a:off x="1909100" y="534275"/>
            <a:ext cx="6432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Slides prepared by Code Troopers</a:t>
            </a:r>
            <a:endParaRPr/>
          </a:p>
        </p:txBody>
      </p:sp>
      <p:sp>
        <p:nvSpPr>
          <p:cNvPr id="640" name="Google Shape;640;p36"/>
          <p:cNvSpPr txBox="1"/>
          <p:nvPr>
            <p:ph idx="1" type="body"/>
          </p:nvPr>
        </p:nvSpPr>
        <p:spPr>
          <a:xfrm>
            <a:off x="628650" y="1461188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 </a:t>
            </a:r>
            <a:r>
              <a:rPr lang="en"/>
              <a:t>Add your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Software Engineers at Kamino Softworks who work to change the world and improve the lives of people around the globe. Graduates from Roehampton in 2023 with a degrees in Computer Science. Love to work improving the future with a diverse and dedicated staff.</a:t>
            </a:r>
            <a:endParaRPr/>
          </a:p>
          <a:p>
            <a:pPr indent="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65100" lvl="0" marL="1778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n" sz="1100"/>
              <a:t>Code Troopers make no claim to ownership of Media images in this powerpoint. Images taken from Google.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descr="Icon&#10;&#10;Description automatically generated" id="641" name="Google Shape;64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309" y="357413"/>
            <a:ext cx="1426490" cy="1426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36"/>
          <p:cNvPicPr preferRelativeResize="0"/>
          <p:nvPr/>
        </p:nvPicPr>
        <p:blipFill>
          <a:blip r:embed="rId4">
            <a:alphaModFix amt="65000"/>
          </a:blip>
          <a:stretch>
            <a:fillRect/>
          </a:stretch>
        </p:blipFill>
        <p:spPr>
          <a:xfrm>
            <a:off x="2357531" y="3284360"/>
            <a:ext cx="4428938" cy="185913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0" name="Google Shape;5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27"/>
          <p:cNvSpPr txBox="1"/>
          <p:nvPr/>
        </p:nvSpPr>
        <p:spPr>
          <a:xfrm>
            <a:off x="1322175" y="499075"/>
            <a:ext cx="2319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Introduction</a:t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62" name="Google Shape;562;p27"/>
          <p:cNvSpPr/>
          <p:nvPr/>
        </p:nvSpPr>
        <p:spPr>
          <a:xfrm>
            <a:off x="197200" y="180150"/>
            <a:ext cx="417600" cy="1740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7"/>
          <p:cNvSpPr txBox="1"/>
          <p:nvPr/>
        </p:nvSpPr>
        <p:spPr>
          <a:xfrm>
            <a:off x="1231800" y="1745825"/>
            <a:ext cx="3340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Mission of Kamino Softworks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Kamino Softworks as a team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Aims of Geopop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and Methods</a:t>
            </a:r>
            <a:endParaRPr/>
          </a:p>
        </p:txBody>
      </p:sp>
      <p:sp>
        <p:nvSpPr>
          <p:cNvPr id="569" name="Google Shape;569;p28"/>
          <p:cNvSpPr txBox="1"/>
          <p:nvPr>
            <p:ph idx="1" type="body"/>
          </p:nvPr>
        </p:nvSpPr>
        <p:spPr>
          <a:xfrm>
            <a:off x="571950" y="1894225"/>
            <a:ext cx="70305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Kanban and Agile Methodology</a:t>
            </a:r>
            <a:endParaRPr/>
          </a:p>
        </p:txBody>
      </p:sp>
      <p:sp>
        <p:nvSpPr>
          <p:cNvPr id="570" name="Google Shape;570;p28"/>
          <p:cNvSpPr txBox="1"/>
          <p:nvPr>
            <p:ph idx="1" type="body"/>
          </p:nvPr>
        </p:nvSpPr>
        <p:spPr>
          <a:xfrm>
            <a:off x="595475" y="2762325"/>
            <a:ext cx="45378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Github and </a:t>
            </a:r>
            <a:r>
              <a:rPr lang="en"/>
              <a:t>continuous</a:t>
            </a:r>
            <a:r>
              <a:rPr lang="en"/>
              <a:t> integration</a:t>
            </a:r>
            <a:endParaRPr/>
          </a:p>
        </p:txBody>
      </p:sp>
      <p:sp>
        <p:nvSpPr>
          <p:cNvPr id="571" name="Google Shape;571;p28"/>
          <p:cNvSpPr txBox="1"/>
          <p:nvPr>
            <p:ph idx="1" type="body"/>
          </p:nvPr>
        </p:nvSpPr>
        <p:spPr>
          <a:xfrm>
            <a:off x="634475" y="4071750"/>
            <a:ext cx="4813200" cy="7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Docker and modular deployment</a:t>
            </a:r>
            <a:endParaRPr/>
          </a:p>
        </p:txBody>
      </p:sp>
      <p:pic>
        <p:nvPicPr>
          <p:cNvPr id="572" name="Google Shape;572;p28"/>
          <p:cNvPicPr preferRelativeResize="0"/>
          <p:nvPr/>
        </p:nvPicPr>
        <p:blipFill rotWithShape="1">
          <a:blip r:embed="rId3">
            <a:alphaModFix/>
          </a:blip>
          <a:srcRect b="0" l="27092" r="0" t="0"/>
          <a:stretch/>
        </p:blipFill>
        <p:spPr>
          <a:xfrm>
            <a:off x="5178350" y="1322525"/>
            <a:ext cx="4690525" cy="372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Geopop Tutorial and Demo</a:t>
            </a:r>
            <a:endParaRPr/>
          </a:p>
        </p:txBody>
      </p:sp>
      <p:sp>
        <p:nvSpPr>
          <p:cNvPr id="578" name="Google Shape;578;p29"/>
          <p:cNvSpPr txBox="1"/>
          <p:nvPr>
            <p:ph idx="1" type="body"/>
          </p:nvPr>
        </p:nvSpPr>
        <p:spPr>
          <a:xfrm>
            <a:off x="1066725" y="1995225"/>
            <a:ext cx="37623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Functionality </a:t>
            </a:r>
            <a:r>
              <a:rPr lang="en"/>
              <a:t>Demonstration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Example searches and scenarios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Please ask specific functionality questions now!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79" name="Google Shape;5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5200" y="1597875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PUG and CSS (Front-End)</a:t>
            </a:r>
            <a:endParaRPr/>
          </a:p>
        </p:txBody>
      </p:sp>
      <p:sp>
        <p:nvSpPr>
          <p:cNvPr id="585" name="Google Shape;585;p30"/>
          <p:cNvSpPr txBox="1"/>
          <p:nvPr>
            <p:ph idx="1" type="body"/>
          </p:nvPr>
        </p:nvSpPr>
        <p:spPr>
          <a:xfrm>
            <a:off x="844700" y="16553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CSS style describing all </a:t>
            </a:r>
            <a:r>
              <a:rPr lang="en"/>
              <a:t>formatting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.pug files to display all </a:t>
            </a:r>
            <a:r>
              <a:rPr lang="en"/>
              <a:t>web pages</a:t>
            </a:r>
            <a:r>
              <a:rPr lang="en"/>
              <a:t> and </a:t>
            </a:r>
            <a:r>
              <a:rPr lang="en"/>
              <a:t>create</a:t>
            </a:r>
            <a:r>
              <a:rPr lang="en"/>
              <a:t> user interactions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Dynamic content pulled on country search page</a:t>
            </a:r>
            <a:endParaRPr/>
          </a:p>
        </p:txBody>
      </p:sp>
      <p:pic>
        <p:nvPicPr>
          <p:cNvPr id="586" name="Google Shape;586;p30"/>
          <p:cNvPicPr preferRelativeResize="0"/>
          <p:nvPr/>
        </p:nvPicPr>
        <p:blipFill rotWithShape="1">
          <a:blip r:embed="rId3">
            <a:alphaModFix/>
          </a:blip>
          <a:srcRect b="0" l="25953" r="0" t="0"/>
          <a:stretch/>
        </p:blipFill>
        <p:spPr>
          <a:xfrm>
            <a:off x="6531250" y="2314050"/>
            <a:ext cx="3204776" cy="286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30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6635475" y="856238"/>
            <a:ext cx="2400300" cy="1362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88" name="Google Shape;588;p30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6264800" y="456000"/>
            <a:ext cx="247650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6750" y="94800"/>
            <a:ext cx="2234725" cy="119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Node.js </a:t>
            </a:r>
            <a:endParaRPr/>
          </a:p>
        </p:txBody>
      </p:sp>
      <p:sp>
        <p:nvSpPr>
          <p:cNvPr id="595" name="Google Shape;595;p31"/>
          <p:cNvSpPr txBox="1"/>
          <p:nvPr>
            <p:ph idx="1" type="body"/>
          </p:nvPr>
        </p:nvSpPr>
        <p:spPr>
          <a:xfrm>
            <a:off x="984275" y="18972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Connection between all program elements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Input into query conversions with a variety of options already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Framework for further functionality and implementations</a:t>
            </a:r>
            <a:endParaRPr/>
          </a:p>
        </p:txBody>
      </p:sp>
      <p:pic>
        <p:nvPicPr>
          <p:cNvPr id="596" name="Google Shape;596;p31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640625" y="851088"/>
            <a:ext cx="2400300" cy="1362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97" name="Google Shape;597;p31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861900" y="89650"/>
            <a:ext cx="2234725" cy="11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575" y="409625"/>
            <a:ext cx="247650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73175" y="3272676"/>
            <a:ext cx="1870826" cy="187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Introducing the Database</a:t>
            </a:r>
            <a:endParaRPr/>
          </a:p>
        </p:txBody>
      </p:sp>
      <p:sp>
        <p:nvSpPr>
          <p:cNvPr id="605" name="Google Shape;605;p32"/>
          <p:cNvSpPr txBox="1"/>
          <p:nvPr>
            <p:ph idx="1" type="body"/>
          </p:nvPr>
        </p:nvSpPr>
        <p:spPr>
          <a:xfrm>
            <a:off x="1108775" y="1719750"/>
            <a:ext cx="2889000" cy="13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210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15"/>
              <a:buChar char="●"/>
            </a:pPr>
            <a:r>
              <a:rPr lang="en" sz="1315"/>
              <a:t>SQL done in PHPMyAdmin</a:t>
            </a:r>
            <a:endParaRPr sz="13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315"/>
          </a:p>
          <a:p>
            <a:pPr indent="-31210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15"/>
              <a:buChar char="●"/>
            </a:pPr>
            <a:r>
              <a:rPr lang="en" sz="1315"/>
              <a:t>Full integration and query done through Node JS</a:t>
            </a:r>
            <a:endParaRPr sz="13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315"/>
          </a:p>
          <a:p>
            <a:pPr indent="-31210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15"/>
              <a:buChar char="●"/>
            </a:pPr>
            <a:r>
              <a:rPr lang="en" sz="1315"/>
              <a:t>Linked to the Front end in country.js</a:t>
            </a:r>
            <a:endParaRPr sz="1315"/>
          </a:p>
        </p:txBody>
      </p:sp>
      <p:pic>
        <p:nvPicPr>
          <p:cNvPr id="606" name="Google Shape;60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5625" y="2323675"/>
            <a:ext cx="4830152" cy="269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32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964975" y="94800"/>
            <a:ext cx="2234725" cy="11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32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6321500" y="409625"/>
            <a:ext cx="247650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3700" y="856238"/>
            <a:ext cx="2400300" cy="1362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Viability</a:t>
            </a:r>
            <a:endParaRPr/>
          </a:p>
        </p:txBody>
      </p:sp>
      <p:sp>
        <p:nvSpPr>
          <p:cNvPr id="615" name="Google Shape;615;p3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Common persons use of software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Specialist use of software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Database Updatability and longevity</a:t>
            </a:r>
            <a:endParaRPr/>
          </a:p>
        </p:txBody>
      </p:sp>
      <p:pic>
        <p:nvPicPr>
          <p:cNvPr id="616" name="Google Shape;6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925" y="945600"/>
            <a:ext cx="3318225" cy="349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4"/>
          <p:cNvSpPr txBox="1"/>
          <p:nvPr>
            <p:ph type="title"/>
          </p:nvPr>
        </p:nvSpPr>
        <p:spPr>
          <a:xfrm>
            <a:off x="1302525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Difficulties and </a:t>
            </a:r>
            <a:r>
              <a:rPr lang="en"/>
              <a:t>acknowledgements</a:t>
            </a:r>
            <a:endParaRPr/>
          </a:p>
        </p:txBody>
      </p:sp>
      <p:sp>
        <p:nvSpPr>
          <p:cNvPr id="622" name="Google Shape;622;p34"/>
          <p:cNvSpPr txBox="1"/>
          <p:nvPr/>
        </p:nvSpPr>
        <p:spPr>
          <a:xfrm>
            <a:off x="1085650" y="1859850"/>
            <a:ext cx="754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23" name="Google Shape;623;p34"/>
          <p:cNvSpPr txBox="1"/>
          <p:nvPr>
            <p:ph idx="1" type="body"/>
          </p:nvPr>
        </p:nvSpPr>
        <p:spPr>
          <a:xfrm>
            <a:off x="716250" y="1191275"/>
            <a:ext cx="55560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Every 5th sale goes to support Ukraines fight for freedom.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Non-Political Stance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/>
              <a:t>Fair treatment and pay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4" name="Google Shape;6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0450" y="1803825"/>
            <a:ext cx="4418350" cy="296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